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3" r:id="rId7"/>
    <p:sldId id="262" r:id="rId8"/>
    <p:sldId id="261" r:id="rId9"/>
    <p:sldId id="266" r:id="rId10"/>
    <p:sldId id="265" r:id="rId11"/>
    <p:sldId id="269" r:id="rId12"/>
    <p:sldId id="270" r:id="rId13"/>
    <p:sldId id="267" r:id="rId14"/>
    <p:sldId id="264" r:id="rId15"/>
    <p:sldId id="268" r:id="rId16"/>
    <p:sldId id="271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848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42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82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083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56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15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12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42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77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575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5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1A920-D546-491F-A6CA-BD0BAF95E7D2}" type="datetimeFigureOut">
              <a:rPr lang="zh-CN" altLang="en-US" smtClean="0"/>
              <a:t>2016/9/27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FCC65-785D-4B57-B5A9-B20D88AE0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572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" y="65315"/>
            <a:ext cx="11969007" cy="672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98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01" y="130628"/>
            <a:ext cx="11722282" cy="658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5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2" y="104503"/>
            <a:ext cx="11844975" cy="665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3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17" y="130626"/>
            <a:ext cx="11818077" cy="663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6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18" y="78377"/>
            <a:ext cx="11870328" cy="666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2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4" y="200297"/>
            <a:ext cx="11670029" cy="655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42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09" y="148046"/>
            <a:ext cx="11783241" cy="661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17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8644"/>
            <a:ext cx="12104914" cy="679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1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01" y="113212"/>
            <a:ext cx="11891488" cy="667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00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18" y="148045"/>
            <a:ext cx="11798467" cy="662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8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76" y="148046"/>
            <a:ext cx="11826784" cy="664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5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7" y="156754"/>
            <a:ext cx="11782959" cy="661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0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76" y="112146"/>
            <a:ext cx="11826784" cy="664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101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96" y="139337"/>
            <a:ext cx="11652612" cy="654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15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00" y="156753"/>
            <a:ext cx="11705441" cy="657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9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8" y="113212"/>
            <a:ext cx="11736448" cy="659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9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宽屏</PresentationFormat>
  <Paragraphs>0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牛晓丹</dc:creator>
  <cp:lastModifiedBy>牛晓丹</cp:lastModifiedBy>
  <cp:revision>2</cp:revision>
  <dcterms:created xsi:type="dcterms:W3CDTF">2016-09-27T05:28:50Z</dcterms:created>
  <dcterms:modified xsi:type="dcterms:W3CDTF">2016-09-27T05:32:27Z</dcterms:modified>
</cp:coreProperties>
</file>